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0" r:id="rId23"/>
    <p:sldId id="281" r:id="rId24"/>
    <p:sldId id="278" r:id="rId25"/>
    <p:sldId id="279" r:id="rId26"/>
    <p:sldId id="274" r:id="rId27"/>
    <p:sldId id="276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6" d="100"/>
          <a:sy n="126" d="100"/>
        </p:scale>
        <p:origin x="-55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82848708542114058"/>
          <c:y val="0.46677343298189422"/>
          <c:w val="0.12465610832736819"/>
          <c:h val="0.19389140976022062"/>
        </c:manualLayout>
      </c:layout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604339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Structure Mass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71600"/>
          <a:ext cx="9143999" cy="4902009"/>
        </p:xfrm>
        <a:graphic>
          <a:graphicData uri="http://schemas.openxmlformats.org/drawingml/2006/table">
            <a:tbl>
              <a:tblPr/>
              <a:tblGrid>
                <a:gridCol w="1002632"/>
                <a:gridCol w="2850852"/>
                <a:gridCol w="842950"/>
                <a:gridCol w="738585"/>
                <a:gridCol w="738585"/>
                <a:gridCol w="409432"/>
                <a:gridCol w="963372"/>
                <a:gridCol w="963372"/>
                <a:gridCol w="634219"/>
              </a:tblGrid>
              <a:tr h="2915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SSRL Secondary Spacecraft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Subsystem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Individual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Quantity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</a:tr>
              <a:tr h="18986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Structures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SSRL 3U Structure (6061 T6 Aluminum)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Threaded Rod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SSRL Battery Holder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Screws for 3U Structure (M3x.5mm, 6 mm long)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1.512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96.768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23.48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46.96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Harnesses for Battery Pack to EPS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12.24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 for Battery Pack between batteries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6.4mm spacer (inner diameter 3.34 mm, outer 6mm)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0.9088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0.896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0.9216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3.584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3.6864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3.6352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 Support Structures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Communications, Power, CDH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Patch Antenna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Energizer L91 AA Battery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14.25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14.75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54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769.5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796.5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783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Custom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Board for EPS, CDH,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COMMs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(FM Receiver Module - 433 MHz, microprocessor, CDH processor)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Additional Components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Payload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Surface Mount LED lights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latin typeface="Verdana"/>
                        </a:rPr>
                        <a:t>PCB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Boards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80.51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80.46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80.565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321.84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322.04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ADC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Nutation Damping 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2157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2328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2181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Budget cont’d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90800" y="1828800"/>
          <a:ext cx="3962400" cy="1445128"/>
        </p:xfrm>
        <a:graphic>
          <a:graphicData uri="http://schemas.openxmlformats.org/drawingml/2006/table">
            <a:tbl>
              <a:tblPr/>
              <a:tblGrid>
                <a:gridCol w="3429000"/>
                <a:gridCol w="533400"/>
              </a:tblGrid>
              <a:tr h="2768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latin typeface="Verdana"/>
                        </a:rPr>
                        <a:t>Remaining Mass for ADC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Total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 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Mass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Current Estimated Mass Used W/O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Glue and Kapton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Unforseen Circumstances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Mass 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for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>
            <a:normAutofit/>
          </a:bodyPr>
          <a:lstStyle/>
          <a:p>
            <a:r>
              <a:rPr lang="en-US" dirty="0" smtClean="0"/>
              <a:t>The ADC subsystem is allotted about 1.5 kg to develop the nutation damping system that will meet mission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2800" y="1143000"/>
            <a:ext cx="5562600" cy="5257800"/>
            <a:chOff x="159643" y="777040"/>
            <a:chExt cx="6844316" cy="5900236"/>
          </a:xfrm>
        </p:grpSpPr>
        <p:grpSp>
          <p:nvGrpSpPr>
            <p:cNvPr id="5" name="Group 4"/>
            <p:cNvGrpSpPr/>
            <p:nvPr/>
          </p:nvGrpSpPr>
          <p:grpSpPr>
            <a:xfrm>
              <a:off x="3450462" y="1272120"/>
              <a:ext cx="3553497" cy="4217191"/>
              <a:chOff x="4553703" y="1758172"/>
              <a:chExt cx="3553497" cy="4217191"/>
            </a:xfrm>
          </p:grpSpPr>
          <p:sp>
            <p:nvSpPr>
              <p:cNvPr id="42" name="TextBox 62"/>
              <p:cNvSpPr txBox="1"/>
              <p:nvPr/>
            </p:nvSpPr>
            <p:spPr>
              <a:xfrm>
                <a:off x="6460595" y="2660714"/>
                <a:ext cx="164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Separation Port</a:t>
                </a:r>
                <a:endParaRPr lang="en-US" dirty="0"/>
              </a:p>
            </p:txBody>
          </p:sp>
          <p:sp>
            <p:nvSpPr>
              <p:cNvPr id="43" name="TextBox 63"/>
              <p:cNvSpPr txBox="1"/>
              <p:nvPr/>
            </p:nvSpPr>
            <p:spPr>
              <a:xfrm>
                <a:off x="4553703" y="5606031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sp>
            <p:nvSpPr>
              <p:cNvPr id="44" name="TextBox 60"/>
              <p:cNvSpPr txBox="1"/>
              <p:nvPr/>
            </p:nvSpPr>
            <p:spPr>
              <a:xfrm>
                <a:off x="4553703" y="1758172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69856" y="2525340"/>
                <a:ext cx="1463040" cy="2913846"/>
                <a:chOff x="4393637" y="1758172"/>
                <a:chExt cx="1463040" cy="2913846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4765964" y="1758172"/>
                  <a:ext cx="731520" cy="18288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>
                  <a:spLocks/>
                </p:cNvSpPr>
                <p:nvPr/>
              </p:nvSpPr>
              <p:spPr>
                <a:xfrm>
                  <a:off x="4765964" y="1941052"/>
                  <a:ext cx="7315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4673298" y="1947892"/>
                  <a:ext cx="950974" cy="2603284"/>
                  <a:chOff x="1737894" y="2306055"/>
                  <a:chExt cx="534737" cy="146384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1904999" y="2306055"/>
                    <a:ext cx="182880" cy="5486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1737894" y="2687053"/>
                    <a:ext cx="534737" cy="108284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6" name="Equal 55"/>
                  <p:cNvSpPr/>
                  <p:nvPr/>
                </p:nvSpPr>
                <p:spPr>
                  <a:xfrm>
                    <a:off x="1764630" y="2534979"/>
                    <a:ext cx="457200" cy="91440"/>
                  </a:xfrm>
                  <a:prstGeom prst="mathEqual">
                    <a:avLst>
                      <a:gd name="adj1" fmla="val 23520"/>
                      <a:gd name="adj2" fmla="val 5296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1764630" y="2461795"/>
                    <a:ext cx="457200" cy="365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4393637" y="3208978"/>
                  <a:ext cx="1463040" cy="146304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3" name="TextBox 61"/>
                <p:cNvSpPr txBox="1"/>
                <p:nvPr/>
              </p:nvSpPr>
              <p:spPr>
                <a:xfrm>
                  <a:off x="4543217" y="2738925"/>
                  <a:ext cx="1182525" cy="362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dirty="0" smtClean="0"/>
                    <a:t>Solenoid</a:t>
                  </a:r>
                  <a:endParaRPr lang="en-US" sz="1500" dirty="0"/>
                </a:p>
              </p:txBody>
            </p:sp>
          </p:grpSp>
          <p:cxnSp>
            <p:nvCxnSpPr>
              <p:cNvPr id="46" name="Straight Arrow Connector 45"/>
              <p:cNvCxnSpPr>
                <a:stCxn id="44" idx="2"/>
                <a:endCxn id="49" idx="0"/>
              </p:cNvCxnSpPr>
              <p:nvPr/>
            </p:nvCxnSpPr>
            <p:spPr>
              <a:xfrm rot="16200000" flipH="1">
                <a:off x="5308628" y="2326025"/>
                <a:ext cx="397836" cy="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3" idx="0"/>
              </p:cNvCxnSpPr>
              <p:nvPr/>
            </p:nvCxnSpPr>
            <p:spPr>
              <a:xfrm rot="5400000" flipH="1" flipV="1">
                <a:off x="5156029" y="5253321"/>
                <a:ext cx="703831" cy="159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2" idx="1"/>
                <a:endCxn id="50" idx="3"/>
              </p:cNvCxnSpPr>
              <p:nvPr/>
            </p:nvCxnSpPr>
            <p:spPr>
              <a:xfrm rot="10800000">
                <a:off x="5873703" y="2845380"/>
                <a:ext cx="58689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100"/>
            <p:cNvSpPr txBox="1"/>
            <p:nvPr/>
          </p:nvSpPr>
          <p:spPr>
            <a:xfrm>
              <a:off x="2503587" y="2487253"/>
              <a:ext cx="1056658" cy="41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Spring</a:t>
              </a:r>
            </a:p>
          </p:txBody>
        </p:sp>
        <p:cxnSp>
          <p:nvCxnSpPr>
            <p:cNvPr id="7" name="Straight Arrow Connector 6"/>
            <p:cNvCxnSpPr>
              <a:stCxn id="6" idx="3"/>
              <a:endCxn id="56" idx="4"/>
            </p:cNvCxnSpPr>
            <p:nvPr/>
          </p:nvCxnSpPr>
          <p:spPr>
            <a:xfrm>
              <a:off x="3560245" y="2694483"/>
              <a:ext cx="541353" cy="851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9643" y="777040"/>
              <a:ext cx="3422683" cy="5900236"/>
              <a:chOff x="165276" y="774700"/>
              <a:chExt cx="3422683" cy="590023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5276" y="1188535"/>
                <a:ext cx="1828800" cy="5486401"/>
                <a:chOff x="165276" y="1188535"/>
                <a:chExt cx="1828800" cy="5486401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165276" y="1188535"/>
                  <a:ext cx="1828800" cy="54864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Equal 3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5" name="Rectangle 3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>
                    <a:stCxn id="35" idx="2"/>
                    <a:endCxn id="20" idx="0"/>
                  </p:cNvCxnSpPr>
                  <p:nvPr/>
                </p:nvCxnSpPr>
                <p:spPr>
                  <a:xfrm>
                    <a:off x="1055926" y="2208582"/>
                    <a:ext cx="46929" cy="136091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Oval 14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Equal 2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Connector 2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stCxn id="25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352791" y="3569494"/>
                  <a:ext cx="1500125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" name="TextBox 84"/>
                <p:cNvSpPr txBox="1"/>
                <p:nvPr/>
              </p:nvSpPr>
              <p:spPr>
                <a:xfrm>
                  <a:off x="622478" y="3748901"/>
                  <a:ext cx="1042922" cy="518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12" name="TextBox 117"/>
              <p:cNvSpPr txBox="1"/>
              <p:nvPr/>
            </p:nvSpPr>
            <p:spPr>
              <a:xfrm>
                <a:off x="1759158" y="774700"/>
                <a:ext cx="1828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438866" y="1272120"/>
              <a:ext cx="1222850" cy="122285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6"/>
            </p:cNvCxnSpPr>
            <p:nvPr/>
          </p:nvCxnSpPr>
          <p:spPr>
            <a:xfrm>
              <a:off x="1661716" y="1883545"/>
              <a:ext cx="1384883" cy="2771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6913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508</TotalTime>
  <Words>1192</Words>
  <Application>Microsoft Office PowerPoint</Application>
  <PresentationFormat>On-screen Show (4:3)</PresentationFormat>
  <Paragraphs>516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Mass Budget cont’d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51</cp:revision>
  <dcterms:created xsi:type="dcterms:W3CDTF">2014-04-22T17:22:59Z</dcterms:created>
  <dcterms:modified xsi:type="dcterms:W3CDTF">2014-04-27T23:01:15Z</dcterms:modified>
</cp:coreProperties>
</file>